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EEF"/>
    <a:srgbClr val="555756"/>
    <a:srgbClr val="6C7670"/>
    <a:srgbClr val="B03F45"/>
    <a:srgbClr val="7D4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A8922B-C2BC-41A7-9C03-AA143BF5B3B3}" v="247" dt="2020-07-16T07:37:56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i Mimori" userId="3d1b3f07658f1857" providerId="LiveId" clId="{3AA8922B-C2BC-41A7-9C03-AA143BF5B3B3}"/>
    <pc:docChg chg="custSel addSld modSld sldOrd">
      <pc:chgData name="Yuki Mimori" userId="3d1b3f07658f1857" providerId="LiveId" clId="{3AA8922B-C2BC-41A7-9C03-AA143BF5B3B3}" dt="2020-07-16T07:37:56.019" v="1292"/>
      <pc:docMkLst>
        <pc:docMk/>
      </pc:docMkLst>
      <pc:sldChg chg="addSp modSp mod">
        <pc:chgData name="Yuki Mimori" userId="3d1b3f07658f1857" providerId="LiveId" clId="{3AA8922B-C2BC-41A7-9C03-AA143BF5B3B3}" dt="2020-07-16T07:20:31.869" v="742"/>
        <pc:sldMkLst>
          <pc:docMk/>
          <pc:sldMk cId="833196429" sldId="256"/>
        </pc:sldMkLst>
        <pc:spChg chg="add mod">
          <ac:chgData name="Yuki Mimori" userId="3d1b3f07658f1857" providerId="LiveId" clId="{3AA8922B-C2BC-41A7-9C03-AA143BF5B3B3}" dt="2020-07-16T07:07:06.102" v="45" actId="164"/>
          <ac:spMkLst>
            <pc:docMk/>
            <pc:sldMk cId="833196429" sldId="256"/>
            <ac:spMk id="17" creationId="{4BDDA412-E3E2-4FD6-9520-BC6B6120E488}"/>
          </ac:spMkLst>
        </pc:spChg>
        <pc:spChg chg="add mod">
          <ac:chgData name="Yuki Mimori" userId="3d1b3f07658f1857" providerId="LiveId" clId="{3AA8922B-C2BC-41A7-9C03-AA143BF5B3B3}" dt="2020-07-16T07:07:06.102" v="45" actId="164"/>
          <ac:spMkLst>
            <pc:docMk/>
            <pc:sldMk cId="833196429" sldId="256"/>
            <ac:spMk id="19" creationId="{6D6D0C41-47A6-45A3-B34F-D0C1E5BC7058}"/>
          </ac:spMkLst>
        </pc:spChg>
        <pc:spChg chg="add mod">
          <ac:chgData name="Yuki Mimori" userId="3d1b3f07658f1857" providerId="LiveId" clId="{3AA8922B-C2BC-41A7-9C03-AA143BF5B3B3}" dt="2020-07-16T07:17:17.661" v="348" actId="1076"/>
          <ac:spMkLst>
            <pc:docMk/>
            <pc:sldMk cId="833196429" sldId="256"/>
            <ac:spMk id="21" creationId="{4FD83E68-FE23-436F-93DB-7588F3686923}"/>
          </ac:spMkLst>
        </pc:spChg>
        <pc:spChg chg="add mod">
          <ac:chgData name="Yuki Mimori" userId="3d1b3f07658f1857" providerId="LiveId" clId="{3AA8922B-C2BC-41A7-9C03-AA143BF5B3B3}" dt="2020-07-16T07:20:31.869" v="742"/>
          <ac:spMkLst>
            <pc:docMk/>
            <pc:sldMk cId="833196429" sldId="256"/>
            <ac:spMk id="22" creationId="{20F17E65-0467-482F-BE02-7BED10E29650}"/>
          </ac:spMkLst>
        </pc:spChg>
        <pc:grpChg chg="add mod">
          <ac:chgData name="Yuki Mimori" userId="3d1b3f07658f1857" providerId="LiveId" clId="{3AA8922B-C2BC-41A7-9C03-AA143BF5B3B3}" dt="2020-07-16T07:07:06.102" v="45" actId="164"/>
          <ac:grpSpMkLst>
            <pc:docMk/>
            <pc:sldMk cId="833196429" sldId="256"/>
            <ac:grpSpMk id="20" creationId="{625979F2-1240-45B2-8B89-D44E13784470}"/>
          </ac:grpSpMkLst>
        </pc:grpChg>
        <pc:picChg chg="add mod">
          <ac:chgData name="Yuki Mimori" userId="3d1b3f07658f1857" providerId="LiveId" clId="{3AA8922B-C2BC-41A7-9C03-AA143BF5B3B3}" dt="2020-07-16T07:07:06.102" v="45" actId="164"/>
          <ac:picMkLst>
            <pc:docMk/>
            <pc:sldMk cId="833196429" sldId="256"/>
            <ac:picMk id="15" creationId="{D6C634E6-A671-486A-93A1-BDB5ADE2C1B0}"/>
          </ac:picMkLst>
        </pc:picChg>
      </pc:sldChg>
      <pc:sldChg chg="addSp delSp modSp add mod ord">
        <pc:chgData name="Yuki Mimori" userId="3d1b3f07658f1857" providerId="LiveId" clId="{3AA8922B-C2BC-41A7-9C03-AA143BF5B3B3}" dt="2020-07-16T07:19:51.218" v="641"/>
        <pc:sldMkLst>
          <pc:docMk/>
          <pc:sldMk cId="2623668927" sldId="257"/>
        </pc:sldMkLst>
        <pc:spChg chg="mod">
          <ac:chgData name="Yuki Mimori" userId="3d1b3f07658f1857" providerId="LiveId" clId="{3AA8922B-C2BC-41A7-9C03-AA143BF5B3B3}" dt="2020-07-16T07:06:12.839" v="37"/>
          <ac:spMkLst>
            <pc:docMk/>
            <pc:sldMk cId="2623668927" sldId="257"/>
            <ac:spMk id="10" creationId="{36217D28-9C74-4BB3-A74E-4721DC696A4B}"/>
          </ac:spMkLst>
        </pc:spChg>
        <pc:spChg chg="mod">
          <ac:chgData name="Yuki Mimori" userId="3d1b3f07658f1857" providerId="LiveId" clId="{3AA8922B-C2BC-41A7-9C03-AA143BF5B3B3}" dt="2020-07-16T07:08:00.534" v="51" actId="207"/>
          <ac:spMkLst>
            <pc:docMk/>
            <pc:sldMk cId="2623668927" sldId="257"/>
            <ac:spMk id="12" creationId="{54075DC5-8A46-4945-9C79-FD2B5819D123}"/>
          </ac:spMkLst>
        </pc:spChg>
        <pc:spChg chg="mod">
          <ac:chgData name="Yuki Mimori" userId="3d1b3f07658f1857" providerId="LiveId" clId="{3AA8922B-C2BC-41A7-9C03-AA143BF5B3B3}" dt="2020-07-16T07:07:54.846" v="50" actId="207"/>
          <ac:spMkLst>
            <pc:docMk/>
            <pc:sldMk cId="2623668927" sldId="257"/>
            <ac:spMk id="13" creationId="{D424C2EC-4938-4E4D-A0B3-19944938E10E}"/>
          </ac:spMkLst>
        </pc:spChg>
        <pc:spChg chg="mod">
          <ac:chgData name="Yuki Mimori" userId="3d1b3f07658f1857" providerId="LiveId" clId="{3AA8922B-C2BC-41A7-9C03-AA143BF5B3B3}" dt="2020-07-16T07:08:04.489" v="52"/>
          <ac:spMkLst>
            <pc:docMk/>
            <pc:sldMk cId="2623668927" sldId="257"/>
            <ac:spMk id="23" creationId="{C6F00C00-D46F-4A84-82AB-3C17702D697F}"/>
          </ac:spMkLst>
        </pc:spChg>
        <pc:spChg chg="mod">
          <ac:chgData name="Yuki Mimori" userId="3d1b3f07658f1857" providerId="LiveId" clId="{3AA8922B-C2BC-41A7-9C03-AA143BF5B3B3}" dt="2020-07-16T07:08:04.489" v="52"/>
          <ac:spMkLst>
            <pc:docMk/>
            <pc:sldMk cId="2623668927" sldId="257"/>
            <ac:spMk id="24" creationId="{14B1042A-18F5-4B08-818E-2071374F41A0}"/>
          </ac:spMkLst>
        </pc:spChg>
        <pc:spChg chg="add mod">
          <ac:chgData name="Yuki Mimori" userId="3d1b3f07658f1857" providerId="LiveId" clId="{3AA8922B-C2BC-41A7-9C03-AA143BF5B3B3}" dt="2020-07-16T07:18:01.944" v="470"/>
          <ac:spMkLst>
            <pc:docMk/>
            <pc:sldMk cId="2623668927" sldId="257"/>
            <ac:spMk id="28" creationId="{08659198-CD3D-4B6E-8342-B72176BDAC96}"/>
          </ac:spMkLst>
        </pc:spChg>
        <pc:grpChg chg="mod">
          <ac:chgData name="Yuki Mimori" userId="3d1b3f07658f1857" providerId="LiveId" clId="{3AA8922B-C2BC-41A7-9C03-AA143BF5B3B3}" dt="2020-07-16T07:07:47.850" v="49" actId="164"/>
          <ac:grpSpMkLst>
            <pc:docMk/>
            <pc:sldMk cId="2623668927" sldId="257"/>
            <ac:grpSpMk id="14" creationId="{E815AC20-12FC-4290-A980-48DCB8DE890D}"/>
          </ac:grpSpMkLst>
        </pc:grpChg>
        <pc:grpChg chg="add mod">
          <ac:chgData name="Yuki Mimori" userId="3d1b3f07658f1857" providerId="LiveId" clId="{3AA8922B-C2BC-41A7-9C03-AA143BF5B3B3}" dt="2020-07-16T07:07:47.850" v="49" actId="164"/>
          <ac:grpSpMkLst>
            <pc:docMk/>
            <pc:sldMk cId="2623668927" sldId="257"/>
            <ac:grpSpMk id="19" creationId="{D8102660-A8D0-4AE1-B2B7-A004A53CC2A9}"/>
          </ac:grpSpMkLst>
        </pc:grpChg>
        <pc:grpChg chg="add del mod">
          <ac:chgData name="Yuki Mimori" userId="3d1b3f07658f1857" providerId="LiveId" clId="{3AA8922B-C2BC-41A7-9C03-AA143BF5B3B3}" dt="2020-07-16T07:08:08.829" v="54" actId="478"/>
          <ac:grpSpMkLst>
            <pc:docMk/>
            <pc:sldMk cId="2623668927" sldId="257"/>
            <ac:grpSpMk id="20" creationId="{DC1937D0-5264-4FF9-BAC4-5C288C247093}"/>
          </ac:grpSpMkLst>
        </pc:grpChg>
        <pc:grpChg chg="mod topLvl">
          <ac:chgData name="Yuki Mimori" userId="3d1b3f07658f1857" providerId="LiveId" clId="{3AA8922B-C2BC-41A7-9C03-AA143BF5B3B3}" dt="2020-07-16T07:08:25.410" v="58" actId="164"/>
          <ac:grpSpMkLst>
            <pc:docMk/>
            <pc:sldMk cId="2623668927" sldId="257"/>
            <ac:grpSpMk id="21" creationId="{766C5695-D122-4728-B7D9-CB71C414728B}"/>
          </ac:grpSpMkLst>
        </pc:grpChg>
        <pc:grpChg chg="add mod">
          <ac:chgData name="Yuki Mimori" userId="3d1b3f07658f1857" providerId="LiveId" clId="{3AA8922B-C2BC-41A7-9C03-AA143BF5B3B3}" dt="2020-07-16T07:08:25.410" v="58" actId="164"/>
          <ac:grpSpMkLst>
            <pc:docMk/>
            <pc:sldMk cId="2623668927" sldId="257"/>
            <ac:grpSpMk id="26" creationId="{50916487-7695-4680-B4AC-FACCDC0F4B57}"/>
          </ac:grpSpMkLst>
        </pc:grpChg>
        <pc:picChg chg="add mod">
          <ac:chgData name="Yuki Mimori" userId="3d1b3f07658f1857" providerId="LiveId" clId="{3AA8922B-C2BC-41A7-9C03-AA143BF5B3B3}" dt="2020-07-16T07:06:06.533" v="19" actId="1076"/>
          <ac:picMkLst>
            <pc:docMk/>
            <pc:sldMk cId="2623668927" sldId="257"/>
            <ac:picMk id="3" creationId="{32B10D44-FD36-44F0-802B-A2E05EAF1937}"/>
          </ac:picMkLst>
        </pc:picChg>
        <pc:picChg chg="del">
          <ac:chgData name="Yuki Mimori" userId="3d1b3f07658f1857" providerId="LiveId" clId="{3AA8922B-C2BC-41A7-9C03-AA143BF5B3B3}" dt="2020-07-16T07:05:38.941" v="7" actId="478"/>
          <ac:picMkLst>
            <pc:docMk/>
            <pc:sldMk cId="2623668927" sldId="257"/>
            <ac:picMk id="5" creationId="{563D4AA0-CA2C-4387-BDD7-DA71D72A593A}"/>
          </ac:picMkLst>
        </pc:picChg>
        <pc:picChg chg="add mod">
          <ac:chgData name="Yuki Mimori" userId="3d1b3f07658f1857" providerId="LiveId" clId="{3AA8922B-C2BC-41A7-9C03-AA143BF5B3B3}" dt="2020-07-16T07:05:54.444" v="14" actId="1076"/>
          <ac:picMkLst>
            <pc:docMk/>
            <pc:sldMk cId="2623668927" sldId="257"/>
            <ac:picMk id="6" creationId="{88C404A9-8493-4574-B088-77C8FDE15C13}"/>
          </ac:picMkLst>
        </pc:picChg>
        <pc:picChg chg="del mod">
          <ac:chgData name="Yuki Mimori" userId="3d1b3f07658f1857" providerId="LiveId" clId="{3AA8922B-C2BC-41A7-9C03-AA143BF5B3B3}" dt="2020-07-16T07:05:35.158" v="4" actId="478"/>
          <ac:picMkLst>
            <pc:docMk/>
            <pc:sldMk cId="2623668927" sldId="257"/>
            <ac:picMk id="7" creationId="{B13BFC89-F3CB-4489-BD5D-0CACDA5FAB32}"/>
          </ac:picMkLst>
        </pc:picChg>
        <pc:picChg chg="del">
          <ac:chgData name="Yuki Mimori" userId="3d1b3f07658f1857" providerId="LiveId" clId="{3AA8922B-C2BC-41A7-9C03-AA143BF5B3B3}" dt="2020-07-16T07:05:35.996" v="5" actId="478"/>
          <ac:picMkLst>
            <pc:docMk/>
            <pc:sldMk cId="2623668927" sldId="257"/>
            <ac:picMk id="9" creationId="{0E17F312-2025-4F45-BFC0-C9FCB0C73791}"/>
          </ac:picMkLst>
        </pc:picChg>
        <pc:picChg chg="del">
          <ac:chgData name="Yuki Mimori" userId="3d1b3f07658f1857" providerId="LiveId" clId="{3AA8922B-C2BC-41A7-9C03-AA143BF5B3B3}" dt="2020-07-16T07:07:37.839" v="46" actId="478"/>
          <ac:picMkLst>
            <pc:docMk/>
            <pc:sldMk cId="2623668927" sldId="257"/>
            <ac:picMk id="11" creationId="{CA5C0EB6-90A8-48A5-8DB8-B2567E05DFB0}"/>
          </ac:picMkLst>
        </pc:picChg>
        <pc:picChg chg="add del mod">
          <ac:chgData name="Yuki Mimori" userId="3d1b3f07658f1857" providerId="LiveId" clId="{3AA8922B-C2BC-41A7-9C03-AA143BF5B3B3}" dt="2020-07-16T07:05:36.692" v="6" actId="478"/>
          <ac:picMkLst>
            <pc:docMk/>
            <pc:sldMk cId="2623668927" sldId="257"/>
            <ac:picMk id="15" creationId="{0697425E-2A3A-4D8C-9914-18A7BECB7EDC}"/>
          </ac:picMkLst>
        </pc:picChg>
        <pc:picChg chg="add mod">
          <ac:chgData name="Yuki Mimori" userId="3d1b3f07658f1857" providerId="LiveId" clId="{3AA8922B-C2BC-41A7-9C03-AA143BF5B3B3}" dt="2020-07-16T07:06:34.476" v="40" actId="1076"/>
          <ac:picMkLst>
            <pc:docMk/>
            <pc:sldMk cId="2623668927" sldId="257"/>
            <ac:picMk id="17" creationId="{6A19F2C8-73B9-4711-B339-2022E84934AE}"/>
          </ac:picMkLst>
        </pc:picChg>
        <pc:picChg chg="add mod">
          <ac:chgData name="Yuki Mimori" userId="3d1b3f07658f1857" providerId="LiveId" clId="{3AA8922B-C2BC-41A7-9C03-AA143BF5B3B3}" dt="2020-07-16T07:07:47.850" v="49" actId="164"/>
          <ac:picMkLst>
            <pc:docMk/>
            <pc:sldMk cId="2623668927" sldId="257"/>
            <ac:picMk id="18" creationId="{0D91DF99-1418-4BF5-ADFD-5F48643EDE33}"/>
          </ac:picMkLst>
        </pc:picChg>
        <pc:picChg chg="del mod topLvl">
          <ac:chgData name="Yuki Mimori" userId="3d1b3f07658f1857" providerId="LiveId" clId="{3AA8922B-C2BC-41A7-9C03-AA143BF5B3B3}" dt="2020-07-16T07:08:08.829" v="54" actId="478"/>
          <ac:picMkLst>
            <pc:docMk/>
            <pc:sldMk cId="2623668927" sldId="257"/>
            <ac:picMk id="22" creationId="{29477585-EC12-4938-88B8-1791AF62F813}"/>
          </ac:picMkLst>
        </pc:picChg>
        <pc:picChg chg="add mod">
          <ac:chgData name="Yuki Mimori" userId="3d1b3f07658f1857" providerId="LiveId" clId="{3AA8922B-C2BC-41A7-9C03-AA143BF5B3B3}" dt="2020-07-16T07:08:25.410" v="58" actId="164"/>
          <ac:picMkLst>
            <pc:docMk/>
            <pc:sldMk cId="2623668927" sldId="257"/>
            <ac:picMk id="25" creationId="{C9B233F0-B9A3-4142-8D8A-BF1973BE9DD6}"/>
          </ac:picMkLst>
        </pc:picChg>
      </pc:sldChg>
      <pc:sldChg chg="addSp delSp modSp add mod">
        <pc:chgData name="Yuki Mimori" userId="3d1b3f07658f1857" providerId="LiveId" clId="{3AA8922B-C2BC-41A7-9C03-AA143BF5B3B3}" dt="2020-07-16T07:18:15.556" v="472" actId="478"/>
        <pc:sldMkLst>
          <pc:docMk/>
          <pc:sldMk cId="3278627740" sldId="258"/>
        </pc:sldMkLst>
        <pc:spChg chg="mod">
          <ac:chgData name="Yuki Mimori" userId="3d1b3f07658f1857" providerId="LiveId" clId="{3AA8922B-C2BC-41A7-9C03-AA143BF5B3B3}" dt="2020-07-16T07:09:06.043" v="66"/>
          <ac:spMkLst>
            <pc:docMk/>
            <pc:sldMk cId="3278627740" sldId="258"/>
            <ac:spMk id="10" creationId="{36217D28-9C74-4BB3-A74E-4721DC696A4B}"/>
          </ac:spMkLst>
        </pc:spChg>
        <pc:spChg chg="mod">
          <ac:chgData name="Yuki Mimori" userId="3d1b3f07658f1857" providerId="LiveId" clId="{3AA8922B-C2BC-41A7-9C03-AA143BF5B3B3}" dt="2020-07-16T07:10:14.559" v="95" actId="207"/>
          <ac:spMkLst>
            <pc:docMk/>
            <pc:sldMk cId="3278627740" sldId="258"/>
            <ac:spMk id="12" creationId="{54075DC5-8A46-4945-9C79-FD2B5819D123}"/>
          </ac:spMkLst>
        </pc:spChg>
        <pc:spChg chg="mod">
          <ac:chgData name="Yuki Mimori" userId="3d1b3f07658f1857" providerId="LiveId" clId="{3AA8922B-C2BC-41A7-9C03-AA143BF5B3B3}" dt="2020-07-16T07:10:16.958" v="96" actId="207"/>
          <ac:spMkLst>
            <pc:docMk/>
            <pc:sldMk cId="3278627740" sldId="258"/>
            <ac:spMk id="13" creationId="{D424C2EC-4938-4E4D-A0B3-19944938E10E}"/>
          </ac:spMkLst>
        </pc:spChg>
        <pc:spChg chg="add del">
          <ac:chgData name="Yuki Mimori" userId="3d1b3f07658f1857" providerId="LiveId" clId="{3AA8922B-C2BC-41A7-9C03-AA143BF5B3B3}" dt="2020-07-16T07:18:15.556" v="472" actId="478"/>
          <ac:spMkLst>
            <pc:docMk/>
            <pc:sldMk cId="3278627740" sldId="258"/>
            <ac:spMk id="20" creationId="{A741901C-3140-483C-A583-44094742B17D}"/>
          </ac:spMkLst>
        </pc:spChg>
        <pc:spChg chg="mod">
          <ac:chgData name="Yuki Mimori" userId="3d1b3f07658f1857" providerId="LiveId" clId="{3AA8922B-C2BC-41A7-9C03-AA143BF5B3B3}" dt="2020-07-16T07:10:40.822" v="103" actId="207"/>
          <ac:spMkLst>
            <pc:docMk/>
            <pc:sldMk cId="3278627740" sldId="258"/>
            <ac:spMk id="23" creationId="{C6F00C00-D46F-4A84-82AB-3C17702D697F}"/>
          </ac:spMkLst>
        </pc:spChg>
        <pc:spChg chg="mod">
          <ac:chgData name="Yuki Mimori" userId="3d1b3f07658f1857" providerId="LiveId" clId="{3AA8922B-C2BC-41A7-9C03-AA143BF5B3B3}" dt="2020-07-16T07:10:37.094" v="102" actId="207"/>
          <ac:spMkLst>
            <pc:docMk/>
            <pc:sldMk cId="3278627740" sldId="258"/>
            <ac:spMk id="24" creationId="{14B1042A-18F5-4B08-818E-2071374F41A0}"/>
          </ac:spMkLst>
        </pc:spChg>
        <pc:grpChg chg="mod topLvl">
          <ac:chgData name="Yuki Mimori" userId="3d1b3f07658f1857" providerId="LiveId" clId="{3AA8922B-C2BC-41A7-9C03-AA143BF5B3B3}" dt="2020-07-16T07:10:03.321" v="92" actId="164"/>
          <ac:grpSpMkLst>
            <pc:docMk/>
            <pc:sldMk cId="3278627740" sldId="258"/>
            <ac:grpSpMk id="14" creationId="{E815AC20-12FC-4290-A980-48DCB8DE890D}"/>
          </ac:grpSpMkLst>
        </pc:grpChg>
        <pc:grpChg chg="add mod">
          <ac:chgData name="Yuki Mimori" userId="3d1b3f07658f1857" providerId="LiveId" clId="{3AA8922B-C2BC-41A7-9C03-AA143BF5B3B3}" dt="2020-07-16T07:10:03.321" v="92" actId="164"/>
          <ac:grpSpMkLst>
            <pc:docMk/>
            <pc:sldMk cId="3278627740" sldId="258"/>
            <ac:grpSpMk id="15" creationId="{6D520774-73BC-417D-B3AE-DCE5B91D3609}"/>
          </ac:grpSpMkLst>
        </pc:grpChg>
        <pc:grpChg chg="add mod">
          <ac:chgData name="Yuki Mimori" userId="3d1b3f07658f1857" providerId="LiveId" clId="{3AA8922B-C2BC-41A7-9C03-AA143BF5B3B3}" dt="2020-07-16T07:10:35.076" v="101" actId="164"/>
          <ac:grpSpMkLst>
            <pc:docMk/>
            <pc:sldMk cId="3278627740" sldId="258"/>
            <ac:grpSpMk id="16" creationId="{625F73E5-74B2-4E31-9850-26EE95377B51}"/>
          </ac:grpSpMkLst>
        </pc:grpChg>
        <pc:grpChg chg="del">
          <ac:chgData name="Yuki Mimori" userId="3d1b3f07658f1857" providerId="LiveId" clId="{3AA8922B-C2BC-41A7-9C03-AA143BF5B3B3}" dt="2020-07-16T07:09:54.504" v="89" actId="478"/>
          <ac:grpSpMkLst>
            <pc:docMk/>
            <pc:sldMk cId="3278627740" sldId="258"/>
            <ac:grpSpMk id="19" creationId="{D8102660-A8D0-4AE1-B2B7-A004A53CC2A9}"/>
          </ac:grpSpMkLst>
        </pc:grpChg>
        <pc:grpChg chg="mod topLvl">
          <ac:chgData name="Yuki Mimori" userId="3d1b3f07658f1857" providerId="LiveId" clId="{3AA8922B-C2BC-41A7-9C03-AA143BF5B3B3}" dt="2020-07-16T07:10:35.076" v="101" actId="164"/>
          <ac:grpSpMkLst>
            <pc:docMk/>
            <pc:sldMk cId="3278627740" sldId="258"/>
            <ac:grpSpMk id="21" creationId="{766C5695-D122-4728-B7D9-CB71C414728B}"/>
          </ac:grpSpMkLst>
        </pc:grpChg>
        <pc:grpChg chg="del">
          <ac:chgData name="Yuki Mimori" userId="3d1b3f07658f1857" providerId="LiveId" clId="{3AA8922B-C2BC-41A7-9C03-AA143BF5B3B3}" dt="2020-07-16T07:10:23.853" v="97" actId="478"/>
          <ac:grpSpMkLst>
            <pc:docMk/>
            <pc:sldMk cId="3278627740" sldId="258"/>
            <ac:grpSpMk id="26" creationId="{50916487-7695-4680-B4AC-FACCDC0F4B57}"/>
          </ac:grpSpMkLst>
        </pc:grpChg>
        <pc:picChg chg="del">
          <ac:chgData name="Yuki Mimori" userId="3d1b3f07658f1857" providerId="LiveId" clId="{3AA8922B-C2BC-41A7-9C03-AA143BF5B3B3}" dt="2020-07-16T07:09:25.510" v="79" actId="478"/>
          <ac:picMkLst>
            <pc:docMk/>
            <pc:sldMk cId="3278627740" sldId="258"/>
            <ac:picMk id="3" creationId="{32B10D44-FD36-44F0-802B-A2E05EAF1937}"/>
          </ac:picMkLst>
        </pc:picChg>
        <pc:picChg chg="add mod">
          <ac:chgData name="Yuki Mimori" userId="3d1b3f07658f1857" providerId="LiveId" clId="{3AA8922B-C2BC-41A7-9C03-AA143BF5B3B3}" dt="2020-07-16T07:09:47.204" v="88" actId="1076"/>
          <ac:picMkLst>
            <pc:docMk/>
            <pc:sldMk cId="3278627740" sldId="258"/>
            <ac:picMk id="4" creationId="{D41DEAAF-5566-4C0C-96AB-EEC5C0A3C9E3}"/>
          </ac:picMkLst>
        </pc:picChg>
        <pc:picChg chg="del">
          <ac:chgData name="Yuki Mimori" userId="3d1b3f07658f1857" providerId="LiveId" clId="{3AA8922B-C2BC-41A7-9C03-AA143BF5B3B3}" dt="2020-07-16T07:09:24.052" v="77" actId="478"/>
          <ac:picMkLst>
            <pc:docMk/>
            <pc:sldMk cId="3278627740" sldId="258"/>
            <ac:picMk id="6" creationId="{88C404A9-8493-4574-B088-77C8FDE15C13}"/>
          </ac:picMkLst>
        </pc:picChg>
        <pc:picChg chg="add mod">
          <ac:chgData name="Yuki Mimori" userId="3d1b3f07658f1857" providerId="LiveId" clId="{3AA8922B-C2BC-41A7-9C03-AA143BF5B3B3}" dt="2020-07-16T07:09:38.549" v="85" actId="1076"/>
          <ac:picMkLst>
            <pc:docMk/>
            <pc:sldMk cId="3278627740" sldId="258"/>
            <ac:picMk id="7" creationId="{105AD452-F995-4E8B-8CC5-54E3C3327BBF}"/>
          </ac:picMkLst>
        </pc:picChg>
        <pc:picChg chg="add mod">
          <ac:chgData name="Yuki Mimori" userId="3d1b3f07658f1857" providerId="LiveId" clId="{3AA8922B-C2BC-41A7-9C03-AA143BF5B3B3}" dt="2020-07-16T07:09:31.701" v="82" actId="1076"/>
          <ac:picMkLst>
            <pc:docMk/>
            <pc:sldMk cId="3278627740" sldId="258"/>
            <ac:picMk id="9" creationId="{AFC9B7EF-FC1E-4E22-B5C3-45EBE1E1C967}"/>
          </ac:picMkLst>
        </pc:picChg>
        <pc:picChg chg="add mod">
          <ac:chgData name="Yuki Mimori" userId="3d1b3f07658f1857" providerId="LiveId" clId="{3AA8922B-C2BC-41A7-9C03-AA143BF5B3B3}" dt="2020-07-16T07:10:08.733" v="94" actId="1076"/>
          <ac:picMkLst>
            <pc:docMk/>
            <pc:sldMk cId="3278627740" sldId="258"/>
            <ac:picMk id="11" creationId="{DEF41B20-DCC6-4AAA-B21B-39A98A71ECF8}"/>
          </ac:picMkLst>
        </pc:picChg>
        <pc:picChg chg="del">
          <ac:chgData name="Yuki Mimori" userId="3d1b3f07658f1857" providerId="LiveId" clId="{3AA8922B-C2BC-41A7-9C03-AA143BF5B3B3}" dt="2020-07-16T07:09:24.860" v="78" actId="478"/>
          <ac:picMkLst>
            <pc:docMk/>
            <pc:sldMk cId="3278627740" sldId="258"/>
            <ac:picMk id="17" creationId="{6A19F2C8-73B9-4711-B339-2022E84934AE}"/>
          </ac:picMkLst>
        </pc:picChg>
        <pc:picChg chg="del topLvl">
          <ac:chgData name="Yuki Mimori" userId="3d1b3f07658f1857" providerId="LiveId" clId="{3AA8922B-C2BC-41A7-9C03-AA143BF5B3B3}" dt="2020-07-16T07:09:54.504" v="89" actId="478"/>
          <ac:picMkLst>
            <pc:docMk/>
            <pc:sldMk cId="3278627740" sldId="258"/>
            <ac:picMk id="18" creationId="{0D91DF99-1418-4BF5-ADFD-5F48643EDE33}"/>
          </ac:picMkLst>
        </pc:picChg>
        <pc:picChg chg="del topLvl">
          <ac:chgData name="Yuki Mimori" userId="3d1b3f07658f1857" providerId="LiveId" clId="{3AA8922B-C2BC-41A7-9C03-AA143BF5B3B3}" dt="2020-07-16T07:10:23.853" v="97" actId="478"/>
          <ac:picMkLst>
            <pc:docMk/>
            <pc:sldMk cId="3278627740" sldId="258"/>
            <ac:picMk id="25" creationId="{C9B233F0-B9A3-4142-8D8A-BF1973BE9DD6}"/>
          </ac:picMkLst>
        </pc:picChg>
        <pc:picChg chg="add mod">
          <ac:chgData name="Yuki Mimori" userId="3d1b3f07658f1857" providerId="LiveId" clId="{3AA8922B-C2BC-41A7-9C03-AA143BF5B3B3}" dt="2020-07-16T07:10:35.076" v="101" actId="164"/>
          <ac:picMkLst>
            <pc:docMk/>
            <pc:sldMk cId="3278627740" sldId="258"/>
            <ac:picMk id="27" creationId="{8729ADAF-56A9-4969-84AF-7A761038D7EF}"/>
          </ac:picMkLst>
        </pc:picChg>
      </pc:sldChg>
      <pc:sldChg chg="addSp delSp modSp new mod">
        <pc:chgData name="Yuki Mimori" userId="3d1b3f07658f1857" providerId="LiveId" clId="{3AA8922B-C2BC-41A7-9C03-AA143BF5B3B3}" dt="2020-07-16T07:37:56.019" v="1292"/>
        <pc:sldMkLst>
          <pc:docMk/>
          <pc:sldMk cId="2453184848" sldId="259"/>
        </pc:sldMkLst>
        <pc:spChg chg="add mod">
          <ac:chgData name="Yuki Mimori" userId="3d1b3f07658f1857" providerId="LiveId" clId="{3AA8922B-C2BC-41A7-9C03-AA143BF5B3B3}" dt="2020-07-16T07:12:10.417" v="119"/>
          <ac:spMkLst>
            <pc:docMk/>
            <pc:sldMk cId="2453184848" sldId="259"/>
            <ac:spMk id="3" creationId="{72597056-3999-47B5-BDB8-EE9BCAA053D2}"/>
          </ac:spMkLst>
        </pc:spChg>
        <pc:spChg chg="mod">
          <ac:chgData name="Yuki Mimori" userId="3d1b3f07658f1857" providerId="LiveId" clId="{3AA8922B-C2BC-41A7-9C03-AA143BF5B3B3}" dt="2020-07-16T07:13:32.070" v="146" actId="207"/>
          <ac:spMkLst>
            <pc:docMk/>
            <pc:sldMk cId="2453184848" sldId="259"/>
            <ac:spMk id="13" creationId="{D105CC0E-B0C1-42CA-9979-391182E7562F}"/>
          </ac:spMkLst>
        </pc:spChg>
        <pc:spChg chg="mod">
          <ac:chgData name="Yuki Mimori" userId="3d1b3f07658f1857" providerId="LiveId" clId="{3AA8922B-C2BC-41A7-9C03-AA143BF5B3B3}" dt="2020-07-16T07:13:24.806" v="144" actId="207"/>
          <ac:spMkLst>
            <pc:docMk/>
            <pc:sldMk cId="2453184848" sldId="259"/>
            <ac:spMk id="14" creationId="{2597A255-8AEC-4876-94FF-20CAC15BC9A2}"/>
          </ac:spMkLst>
        </pc:spChg>
        <pc:spChg chg="mod">
          <ac:chgData name="Yuki Mimori" userId="3d1b3f07658f1857" providerId="LiveId" clId="{3AA8922B-C2BC-41A7-9C03-AA143BF5B3B3}" dt="2020-07-16T07:13:48.559" v="150"/>
          <ac:spMkLst>
            <pc:docMk/>
            <pc:sldMk cId="2453184848" sldId="259"/>
            <ac:spMk id="18" creationId="{4003B2ED-0742-47D5-A974-BCD5438F1598}"/>
          </ac:spMkLst>
        </pc:spChg>
        <pc:spChg chg="mod">
          <ac:chgData name="Yuki Mimori" userId="3d1b3f07658f1857" providerId="LiveId" clId="{3AA8922B-C2BC-41A7-9C03-AA143BF5B3B3}" dt="2020-07-16T07:13:48.559" v="150"/>
          <ac:spMkLst>
            <pc:docMk/>
            <pc:sldMk cId="2453184848" sldId="259"/>
            <ac:spMk id="19" creationId="{58C84B34-8342-41FF-90C1-F42EF3942151}"/>
          </ac:spMkLst>
        </pc:spChg>
        <pc:spChg chg="add mod">
          <ac:chgData name="Yuki Mimori" userId="3d1b3f07658f1857" providerId="LiveId" clId="{3AA8922B-C2BC-41A7-9C03-AA143BF5B3B3}" dt="2020-07-16T07:34:11.071" v="1164" actId="1076"/>
          <ac:spMkLst>
            <pc:docMk/>
            <pc:sldMk cId="2453184848" sldId="259"/>
            <ac:spMk id="23" creationId="{36C41F67-0AB0-4ED1-85D4-5D05E6B84086}"/>
          </ac:spMkLst>
        </pc:spChg>
        <pc:spChg chg="add mod">
          <ac:chgData name="Yuki Mimori" userId="3d1b3f07658f1857" providerId="LiveId" clId="{3AA8922B-C2BC-41A7-9C03-AA143BF5B3B3}" dt="2020-07-16T07:34:47.439" v="1185" actId="20577"/>
          <ac:spMkLst>
            <pc:docMk/>
            <pc:sldMk cId="2453184848" sldId="259"/>
            <ac:spMk id="24" creationId="{B59FC6AB-415E-4D76-A09B-48DE03563B24}"/>
          </ac:spMkLst>
        </pc:spChg>
        <pc:spChg chg="add mod">
          <ac:chgData name="Yuki Mimori" userId="3d1b3f07658f1857" providerId="LiveId" clId="{3AA8922B-C2BC-41A7-9C03-AA143BF5B3B3}" dt="2020-07-16T07:37:56.019" v="1292"/>
          <ac:spMkLst>
            <pc:docMk/>
            <pc:sldMk cId="2453184848" sldId="259"/>
            <ac:spMk id="25" creationId="{6B8D0365-E811-49B0-A5E3-381F82B19084}"/>
          </ac:spMkLst>
        </pc:spChg>
        <pc:grpChg chg="add del mod">
          <ac:chgData name="Yuki Mimori" userId="3d1b3f07658f1857" providerId="LiveId" clId="{3AA8922B-C2BC-41A7-9C03-AA143BF5B3B3}" dt="2020-07-16T07:13:12.556" v="140" actId="478"/>
          <ac:grpSpMkLst>
            <pc:docMk/>
            <pc:sldMk cId="2453184848" sldId="259"/>
            <ac:grpSpMk id="10" creationId="{DF5EA6C2-C688-45B7-8634-75A66057CCB1}"/>
          </ac:grpSpMkLst>
        </pc:grpChg>
        <pc:grpChg chg="mod topLvl">
          <ac:chgData name="Yuki Mimori" userId="3d1b3f07658f1857" providerId="LiveId" clId="{3AA8922B-C2BC-41A7-9C03-AA143BF5B3B3}" dt="2020-07-16T07:13:59.074" v="153" actId="164"/>
          <ac:grpSpMkLst>
            <pc:docMk/>
            <pc:sldMk cId="2453184848" sldId="259"/>
            <ac:grpSpMk id="11" creationId="{C0794E34-E2DF-4D93-AB6F-1340D72D8138}"/>
          </ac:grpSpMkLst>
        </pc:grpChg>
        <pc:grpChg chg="add mod">
          <ac:chgData name="Yuki Mimori" userId="3d1b3f07658f1857" providerId="LiveId" clId="{3AA8922B-C2BC-41A7-9C03-AA143BF5B3B3}" dt="2020-07-16T07:13:56.773" v="152" actId="164"/>
          <ac:grpSpMkLst>
            <pc:docMk/>
            <pc:sldMk cId="2453184848" sldId="259"/>
            <ac:grpSpMk id="17" creationId="{B0470D16-4BB1-490F-B5E6-E90CF7A2BD19}"/>
          </ac:grpSpMkLst>
        </pc:grpChg>
        <pc:grpChg chg="add mod">
          <ac:chgData name="Yuki Mimori" userId="3d1b3f07658f1857" providerId="LiveId" clId="{3AA8922B-C2BC-41A7-9C03-AA143BF5B3B3}" dt="2020-07-16T07:13:56.773" v="152" actId="164"/>
          <ac:grpSpMkLst>
            <pc:docMk/>
            <pc:sldMk cId="2453184848" sldId="259"/>
            <ac:grpSpMk id="20" creationId="{57F0F4CD-4F85-4BDF-B9F6-FC2E2C96DF8E}"/>
          </ac:grpSpMkLst>
        </pc:grpChg>
        <pc:grpChg chg="add mod">
          <ac:chgData name="Yuki Mimori" userId="3d1b3f07658f1857" providerId="LiveId" clId="{3AA8922B-C2BC-41A7-9C03-AA143BF5B3B3}" dt="2020-07-16T07:13:59.074" v="153" actId="164"/>
          <ac:grpSpMkLst>
            <pc:docMk/>
            <pc:sldMk cId="2453184848" sldId="259"/>
            <ac:grpSpMk id="21" creationId="{4B95B239-BBF6-449F-ACC8-E5D3B513E37A}"/>
          </ac:grpSpMkLst>
        </pc:grpChg>
        <pc:picChg chg="add mod">
          <ac:chgData name="Yuki Mimori" userId="3d1b3f07658f1857" providerId="LiveId" clId="{3AA8922B-C2BC-41A7-9C03-AA143BF5B3B3}" dt="2020-07-16T07:12:46.541" v="133" actId="1076"/>
          <ac:picMkLst>
            <pc:docMk/>
            <pc:sldMk cId="2453184848" sldId="259"/>
            <ac:picMk id="5" creationId="{4E47EF39-F43F-4394-B8FD-E90128518011}"/>
          </ac:picMkLst>
        </pc:picChg>
        <pc:picChg chg="add mod">
          <ac:chgData name="Yuki Mimori" userId="3d1b3f07658f1857" providerId="LiveId" clId="{3AA8922B-C2BC-41A7-9C03-AA143BF5B3B3}" dt="2020-07-16T07:13:03.429" v="138" actId="1076"/>
          <ac:picMkLst>
            <pc:docMk/>
            <pc:sldMk cId="2453184848" sldId="259"/>
            <ac:picMk id="7" creationId="{713C58D8-A03F-439B-8CA3-188B426B838C}"/>
          </ac:picMkLst>
        </pc:picChg>
        <pc:picChg chg="add mod">
          <ac:chgData name="Yuki Mimori" userId="3d1b3f07658f1857" providerId="LiveId" clId="{3AA8922B-C2BC-41A7-9C03-AA143BF5B3B3}" dt="2020-07-16T07:12:54.213" v="136" actId="1076"/>
          <ac:picMkLst>
            <pc:docMk/>
            <pc:sldMk cId="2453184848" sldId="259"/>
            <ac:picMk id="9" creationId="{B06B8337-76F0-4AA3-B0B5-890A3A22F4FF}"/>
          </ac:picMkLst>
        </pc:picChg>
        <pc:picChg chg="del mod topLvl">
          <ac:chgData name="Yuki Mimori" userId="3d1b3f07658f1857" providerId="LiveId" clId="{3AA8922B-C2BC-41A7-9C03-AA143BF5B3B3}" dt="2020-07-16T07:13:12.556" v="140" actId="478"/>
          <ac:picMkLst>
            <pc:docMk/>
            <pc:sldMk cId="2453184848" sldId="259"/>
            <ac:picMk id="12" creationId="{A7D323AA-127F-408A-AFB8-A798E9ECBA89}"/>
          </ac:picMkLst>
        </pc:picChg>
        <pc:picChg chg="add mod">
          <ac:chgData name="Yuki Mimori" userId="3d1b3f07658f1857" providerId="LiveId" clId="{3AA8922B-C2BC-41A7-9C03-AA143BF5B3B3}" dt="2020-07-16T07:13:59.074" v="153" actId="164"/>
          <ac:picMkLst>
            <pc:docMk/>
            <pc:sldMk cId="2453184848" sldId="259"/>
            <ac:picMk id="15" creationId="{60427ECD-D3D4-466C-82AE-045C1038BA16}"/>
          </ac:picMkLst>
        </pc:picChg>
        <pc:picChg chg="add mod">
          <ac:chgData name="Yuki Mimori" userId="3d1b3f07658f1857" providerId="LiveId" clId="{3AA8922B-C2BC-41A7-9C03-AA143BF5B3B3}" dt="2020-07-16T07:13:56.773" v="152" actId="164"/>
          <ac:picMkLst>
            <pc:docMk/>
            <pc:sldMk cId="2453184848" sldId="259"/>
            <ac:picMk id="16" creationId="{0BD67C78-4FB8-4314-8991-B0F9DF3BE9BC}"/>
          </ac:picMkLst>
        </pc:picChg>
      </pc:sldChg>
      <pc:sldChg chg="addSp delSp modSp add mod">
        <pc:chgData name="Yuki Mimori" userId="3d1b3f07658f1857" providerId="LiveId" clId="{3AA8922B-C2BC-41A7-9C03-AA143BF5B3B3}" dt="2020-07-16T07:15:51.631" v="204" actId="207"/>
        <pc:sldMkLst>
          <pc:docMk/>
          <pc:sldMk cId="2112078758" sldId="260"/>
        </pc:sldMkLst>
        <pc:spChg chg="mod">
          <ac:chgData name="Yuki Mimori" userId="3d1b3f07658f1857" providerId="LiveId" clId="{3AA8922B-C2BC-41A7-9C03-AA143BF5B3B3}" dt="2020-07-16T07:14:25.065" v="172"/>
          <ac:spMkLst>
            <pc:docMk/>
            <pc:sldMk cId="2112078758" sldId="260"/>
            <ac:spMk id="3" creationId="{72597056-3999-47B5-BDB8-EE9BCAA053D2}"/>
          </ac:spMkLst>
        </pc:spChg>
        <pc:spChg chg="mod">
          <ac:chgData name="Yuki Mimori" userId="3d1b3f07658f1857" providerId="LiveId" clId="{3AA8922B-C2BC-41A7-9C03-AA143BF5B3B3}" dt="2020-07-16T07:15:51.631" v="204" actId="207"/>
          <ac:spMkLst>
            <pc:docMk/>
            <pc:sldMk cId="2112078758" sldId="260"/>
            <ac:spMk id="13" creationId="{D105CC0E-B0C1-42CA-9979-391182E7562F}"/>
          </ac:spMkLst>
        </pc:spChg>
        <pc:spChg chg="mod">
          <ac:chgData name="Yuki Mimori" userId="3d1b3f07658f1857" providerId="LiveId" clId="{3AA8922B-C2BC-41A7-9C03-AA143BF5B3B3}" dt="2020-07-16T07:15:49.358" v="203" actId="207"/>
          <ac:spMkLst>
            <pc:docMk/>
            <pc:sldMk cId="2112078758" sldId="260"/>
            <ac:spMk id="14" creationId="{2597A255-8AEC-4876-94FF-20CAC15BC9A2}"/>
          </ac:spMkLst>
        </pc:spChg>
        <pc:spChg chg="mod">
          <ac:chgData name="Yuki Mimori" userId="3d1b3f07658f1857" providerId="LiveId" clId="{3AA8922B-C2BC-41A7-9C03-AA143BF5B3B3}" dt="2020-07-16T07:15:44.709" v="201" actId="207"/>
          <ac:spMkLst>
            <pc:docMk/>
            <pc:sldMk cId="2112078758" sldId="260"/>
            <ac:spMk id="18" creationId="{4003B2ED-0742-47D5-A974-BCD5438F1598}"/>
          </ac:spMkLst>
        </pc:spChg>
        <pc:spChg chg="mod">
          <ac:chgData name="Yuki Mimori" userId="3d1b3f07658f1857" providerId="LiveId" clId="{3AA8922B-C2BC-41A7-9C03-AA143BF5B3B3}" dt="2020-07-16T07:15:46.598" v="202" actId="207"/>
          <ac:spMkLst>
            <pc:docMk/>
            <pc:sldMk cId="2112078758" sldId="260"/>
            <ac:spMk id="19" creationId="{58C84B34-8342-41FF-90C1-F42EF3942151}"/>
          </ac:spMkLst>
        </pc:spChg>
        <pc:grpChg chg="topLvl">
          <ac:chgData name="Yuki Mimori" userId="3d1b3f07658f1857" providerId="LiveId" clId="{3AA8922B-C2BC-41A7-9C03-AA143BF5B3B3}" dt="2020-07-16T07:15:23.461" v="195" actId="478"/>
          <ac:grpSpMkLst>
            <pc:docMk/>
            <pc:sldMk cId="2112078758" sldId="260"/>
            <ac:grpSpMk id="11" creationId="{C0794E34-E2DF-4D93-AB6F-1340D72D8138}"/>
          </ac:grpSpMkLst>
        </pc:grpChg>
        <pc:grpChg chg="mod topLvl">
          <ac:chgData name="Yuki Mimori" userId="3d1b3f07658f1857" providerId="LiveId" clId="{3AA8922B-C2BC-41A7-9C03-AA143BF5B3B3}" dt="2020-07-16T07:15:41.037" v="200" actId="1076"/>
          <ac:grpSpMkLst>
            <pc:docMk/>
            <pc:sldMk cId="2112078758" sldId="260"/>
            <ac:grpSpMk id="17" creationId="{B0470D16-4BB1-490F-B5E6-E90CF7A2BD19}"/>
          </ac:grpSpMkLst>
        </pc:grpChg>
        <pc:grpChg chg="del">
          <ac:chgData name="Yuki Mimori" userId="3d1b3f07658f1857" providerId="LiveId" clId="{3AA8922B-C2BC-41A7-9C03-AA143BF5B3B3}" dt="2020-07-16T07:15:21.999" v="194" actId="478"/>
          <ac:grpSpMkLst>
            <pc:docMk/>
            <pc:sldMk cId="2112078758" sldId="260"/>
            <ac:grpSpMk id="20" creationId="{57F0F4CD-4F85-4BDF-B9F6-FC2E2C96DF8E}"/>
          </ac:grpSpMkLst>
        </pc:grpChg>
        <pc:grpChg chg="del">
          <ac:chgData name="Yuki Mimori" userId="3d1b3f07658f1857" providerId="LiveId" clId="{3AA8922B-C2BC-41A7-9C03-AA143BF5B3B3}" dt="2020-07-16T07:15:23.461" v="195" actId="478"/>
          <ac:grpSpMkLst>
            <pc:docMk/>
            <pc:sldMk cId="2112078758" sldId="260"/>
            <ac:grpSpMk id="21" creationId="{4B95B239-BBF6-449F-ACC8-E5D3B513E37A}"/>
          </ac:grpSpMkLst>
        </pc:grpChg>
        <pc:picChg chg="add mod">
          <ac:chgData name="Yuki Mimori" userId="3d1b3f07658f1857" providerId="LiveId" clId="{3AA8922B-C2BC-41A7-9C03-AA143BF5B3B3}" dt="2020-07-16T07:15:19.005" v="193" actId="1076"/>
          <ac:picMkLst>
            <pc:docMk/>
            <pc:sldMk cId="2112078758" sldId="260"/>
            <ac:picMk id="4" creationId="{D8A5104D-696E-4612-BDB9-4A20D92E30EA}"/>
          </ac:picMkLst>
        </pc:picChg>
        <pc:picChg chg="del">
          <ac:chgData name="Yuki Mimori" userId="3d1b3f07658f1857" providerId="LiveId" clId="{3AA8922B-C2BC-41A7-9C03-AA143BF5B3B3}" dt="2020-07-16T07:14:29.864" v="173" actId="478"/>
          <ac:picMkLst>
            <pc:docMk/>
            <pc:sldMk cId="2112078758" sldId="260"/>
            <ac:picMk id="5" creationId="{4E47EF39-F43F-4394-B8FD-E90128518011}"/>
          </ac:picMkLst>
        </pc:picChg>
        <pc:picChg chg="del">
          <ac:chgData name="Yuki Mimori" userId="3d1b3f07658f1857" providerId="LiveId" clId="{3AA8922B-C2BC-41A7-9C03-AA143BF5B3B3}" dt="2020-07-16T07:14:30.480" v="174" actId="478"/>
          <ac:picMkLst>
            <pc:docMk/>
            <pc:sldMk cId="2112078758" sldId="260"/>
            <ac:picMk id="7" creationId="{713C58D8-A03F-439B-8CA3-188B426B838C}"/>
          </ac:picMkLst>
        </pc:picChg>
        <pc:picChg chg="add mod">
          <ac:chgData name="Yuki Mimori" userId="3d1b3f07658f1857" providerId="LiveId" clId="{3AA8922B-C2BC-41A7-9C03-AA143BF5B3B3}" dt="2020-07-16T07:15:03.565" v="185" actId="1076"/>
          <ac:picMkLst>
            <pc:docMk/>
            <pc:sldMk cId="2112078758" sldId="260"/>
            <ac:picMk id="8" creationId="{D6F84ACF-F729-47DD-8565-CD0BA6AF2153}"/>
          </ac:picMkLst>
        </pc:picChg>
        <pc:picChg chg="del">
          <ac:chgData name="Yuki Mimori" userId="3d1b3f07658f1857" providerId="LiveId" clId="{3AA8922B-C2BC-41A7-9C03-AA143BF5B3B3}" dt="2020-07-16T07:14:31.144" v="175" actId="478"/>
          <ac:picMkLst>
            <pc:docMk/>
            <pc:sldMk cId="2112078758" sldId="260"/>
            <ac:picMk id="9" creationId="{B06B8337-76F0-4AA3-B0B5-890A3A22F4FF}"/>
          </ac:picMkLst>
        </pc:picChg>
        <pc:picChg chg="add mod">
          <ac:chgData name="Yuki Mimori" userId="3d1b3f07658f1857" providerId="LiveId" clId="{3AA8922B-C2BC-41A7-9C03-AA143BF5B3B3}" dt="2020-07-16T07:15:10.029" v="188" actId="1076"/>
          <ac:picMkLst>
            <pc:docMk/>
            <pc:sldMk cId="2112078758" sldId="260"/>
            <ac:picMk id="12" creationId="{683C9832-2243-41A6-BBBB-C87D6A4970E7}"/>
          </ac:picMkLst>
        </pc:picChg>
        <pc:picChg chg="del topLvl">
          <ac:chgData name="Yuki Mimori" userId="3d1b3f07658f1857" providerId="LiveId" clId="{3AA8922B-C2BC-41A7-9C03-AA143BF5B3B3}" dt="2020-07-16T07:15:23.461" v="195" actId="478"/>
          <ac:picMkLst>
            <pc:docMk/>
            <pc:sldMk cId="2112078758" sldId="260"/>
            <ac:picMk id="15" creationId="{60427ECD-D3D4-466C-82AE-045C1038BA16}"/>
          </ac:picMkLst>
        </pc:picChg>
        <pc:picChg chg="del topLvl">
          <ac:chgData name="Yuki Mimori" userId="3d1b3f07658f1857" providerId="LiveId" clId="{3AA8922B-C2BC-41A7-9C03-AA143BF5B3B3}" dt="2020-07-16T07:15:21.999" v="194" actId="478"/>
          <ac:picMkLst>
            <pc:docMk/>
            <pc:sldMk cId="2112078758" sldId="260"/>
            <ac:picMk id="16" creationId="{0BD67C78-4FB8-4314-8991-B0F9DF3BE9BC}"/>
          </ac:picMkLst>
        </pc:picChg>
        <pc:picChg chg="add mod">
          <ac:chgData name="Yuki Mimori" userId="3d1b3f07658f1857" providerId="LiveId" clId="{3AA8922B-C2BC-41A7-9C03-AA143BF5B3B3}" dt="2020-07-16T07:15:29.133" v="197" actId="1076"/>
          <ac:picMkLst>
            <pc:docMk/>
            <pc:sldMk cId="2112078758" sldId="260"/>
            <ac:picMk id="22" creationId="{FCF101CE-B900-4798-95C2-50578342766E}"/>
          </ac:picMkLst>
        </pc:picChg>
        <pc:picChg chg="add mod">
          <ac:chgData name="Yuki Mimori" userId="3d1b3f07658f1857" providerId="LiveId" clId="{3AA8922B-C2BC-41A7-9C03-AA143BF5B3B3}" dt="2020-07-16T07:15:34.037" v="199" actId="1076"/>
          <ac:picMkLst>
            <pc:docMk/>
            <pc:sldMk cId="2112078758" sldId="260"/>
            <ac:picMk id="23" creationId="{9536ECEA-34F6-457D-8652-99BBEE8BA3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3B758-B27F-4014-A231-F3F72A0F5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A6CDA8-8D56-43D9-A89C-88AAEE9AC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018DE6-67DF-43D5-90AC-1999E562B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CEFB2D-C173-4226-85C7-825B7CD66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1D2543-00BD-4F16-AC99-05260C0AE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9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2D6D29-6902-4F6C-9B74-6256EE71F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9BDBDD-1E76-4D71-B9F2-A8A0AF515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458514-2113-4F51-8AD5-E2958CC4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E30ECA-13CD-4DA7-AB5E-C09580DD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3155EF-92E4-41DA-B8C8-00F2E6BF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61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30FAB29-3C99-42A9-B895-3439B1F76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739C3C-AFEB-4D47-9E03-70B38BE81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C00AFC-D073-4C23-85E1-45479C59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036795-33CF-4F42-944B-47736B68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B5A41E-36FC-4A4E-97F0-2D3A68BB0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7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24A8D1-BBD1-4E9C-A04D-8A5322757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8A8724-E19A-4989-884E-D902B6A1A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E20F61-1BDB-484E-BE20-BB33C49E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D2AA7-FB79-4104-9287-10D3F623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4E6E7D-B567-4F0A-970D-72854803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6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9565D9-08DC-42C7-970F-450DE4F8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B86998-1B4A-435B-B88B-40B53C589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5E8834-C843-4942-8C97-9D467144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DE2961-274C-4C10-850D-55F23149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75DEA6-CBF2-4722-AD4A-E0E7BE8D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4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5C3E8-B353-4392-A238-82DA1613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92FED5-5D0D-4C08-AAAB-7CE95BD41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0EE87F-D954-4D30-B826-747D81F7F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C6399B-8C33-484C-9ACB-3BC576D9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62DAB7-2CDE-4656-B24E-427ABF2C2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7A026E-6E61-4E50-ADCE-0403BDCB2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4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6D8F85-03A1-469E-8D32-38E8AA54C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EC169B-54BB-4420-AB56-15D56F459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9580AC-E215-453A-857A-A34F12A07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D4E29E-B218-4AC3-9685-3D92E994C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E7AD95-EF48-497B-8488-A67630638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0244A0-5FA5-46C6-B7DC-8BB1522F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2A4F6B-1E47-4586-8011-3C8EA5E1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F0E7AB-71AF-4672-BCDD-F3B8C80A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17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4613E-75CD-4CEE-A998-1FB2CC75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E18DCE-7086-4618-9556-943CEE6F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C877F0-8708-450E-ADA2-4A14CDB7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F885010-F1B9-4B66-89F7-776A1550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99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F26BDA-53F8-4F64-A239-106C4E76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8611FC2-60BA-447E-9B3E-235338BE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3B68A0-2145-456D-8A09-4726A2CE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17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DE096-D8FC-4F33-B52E-22E735A4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B189FD-905B-41B2-B29B-412E7DF9D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EDCE3-F7F7-4F6B-A367-FF340B040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3B16CE-F549-4B14-9BAC-0979EDCD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37B257-E472-4651-BE7D-B6C78D6C6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631C70-8D5F-43E1-AC5A-86A9ED80A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42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E2BB5-88F1-44F3-AFD9-3A0033AF1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98F618B-AFCC-48DE-B214-F28DC44A2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700C0C-09FF-47A5-8136-82A95D487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424361-F7DC-46B5-9D9F-25EE2A5E6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94B190-E1E5-4D02-B9E4-3FB91984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F6D5C0-506B-4167-8B44-DFF06AAB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2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A4F280-93DE-438E-A72C-668C2048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AE6A32-3FA6-44EC-B748-627F43CDA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A0FA4C-3E63-4D40-B381-15B46AD75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6A9E7-1386-4E8A-9A53-7BBB9BE510D4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9798D4-6CE3-4C17-9940-DCEF70889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A7DD49-437D-49E1-B0AC-C69F67755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017E3-071A-40E1-A575-12B060143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12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217D28-9C74-4BB3-A74E-4721DC696A4B}"/>
              </a:ext>
            </a:extLst>
          </p:cNvPr>
          <p:cNvSpPr txBox="1"/>
          <p:nvPr/>
        </p:nvSpPr>
        <p:spPr>
          <a:xfrm>
            <a:off x="377687" y="19878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臙脂</a:t>
            </a:r>
            <a:endParaRPr kumimoji="1" lang="ja-JP" altLang="en-US" sz="3600" b="1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2B10D44-FD36-44F0-802B-A2E05EAF1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1098"/>
            <a:ext cx="2844362" cy="2366902"/>
          </a:xfrm>
          <a:prstGeom prst="rect">
            <a:avLst/>
          </a:prstGeom>
        </p:spPr>
      </p:pic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88C404A9-8493-4574-B088-77C8FDE15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24" y="1104474"/>
            <a:ext cx="1295826" cy="129582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A19F2C8-73B9-4711-B339-2022E84934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63" y="2730026"/>
            <a:ext cx="2396687" cy="1994374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8102660-A8D0-4AE1-B2B7-A004A53CC2A9}"/>
              </a:ext>
            </a:extLst>
          </p:cNvPr>
          <p:cNvGrpSpPr/>
          <p:nvPr/>
        </p:nvGrpSpPr>
        <p:grpSpPr>
          <a:xfrm>
            <a:off x="4323924" y="1104474"/>
            <a:ext cx="6147599" cy="1336962"/>
            <a:chOff x="4323924" y="1104474"/>
            <a:chExt cx="6147599" cy="1336962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E815AC20-12FC-4290-A980-48DCB8DE890D}"/>
                </a:ext>
              </a:extLst>
            </p:cNvPr>
            <p:cNvGrpSpPr/>
            <p:nvPr/>
          </p:nvGrpSpPr>
          <p:grpSpPr>
            <a:xfrm>
              <a:off x="5695950" y="1123950"/>
              <a:ext cx="4775573" cy="1317486"/>
              <a:chOff x="6229350" y="2562225"/>
              <a:chExt cx="4775573" cy="1317486"/>
            </a:xfrm>
          </p:grpSpPr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075DC5-8A46-4945-9C79-FD2B5819D123}"/>
                  </a:ext>
                </a:extLst>
              </p:cNvPr>
              <p:cNvSpPr txBox="1"/>
              <p:nvPr/>
            </p:nvSpPr>
            <p:spPr>
              <a:xfrm>
                <a:off x="6238875" y="3171825"/>
                <a:ext cx="47660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>
                    <a:solidFill>
                      <a:srgbClr val="B03F45"/>
                    </a:solidFill>
                  </a:rPr>
                  <a:t>Soft Robotics Lab.</a:t>
                </a:r>
                <a:endParaRPr kumimoji="1" lang="ja-JP" altLang="en-US" sz="4000" b="1" dirty="0">
                  <a:solidFill>
                    <a:srgbClr val="B03F45"/>
                  </a:solidFill>
                </a:endParaRP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424C2EC-4938-4E4D-A0B3-19944938E10E}"/>
                  </a:ext>
                </a:extLst>
              </p:cNvPr>
              <p:cNvSpPr txBox="1"/>
              <p:nvPr/>
            </p:nvSpPr>
            <p:spPr>
              <a:xfrm>
                <a:off x="6229350" y="2562225"/>
                <a:ext cx="47259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 err="1">
                    <a:solidFill>
                      <a:srgbClr val="B03F45"/>
                    </a:solidFill>
                  </a:rPr>
                  <a:t>Ritsumeikan</a:t>
                </a:r>
                <a:r>
                  <a:rPr kumimoji="1" lang="en-US" altLang="ja-JP" sz="4000" b="1" dirty="0">
                    <a:solidFill>
                      <a:srgbClr val="B03F45"/>
                    </a:solidFill>
                  </a:rPr>
                  <a:t> Univ.</a:t>
                </a:r>
                <a:endParaRPr kumimoji="1" lang="ja-JP" altLang="en-US" sz="4000" b="1" dirty="0">
                  <a:solidFill>
                    <a:srgbClr val="B03F45"/>
                  </a:solidFill>
                </a:endParaRPr>
              </a:p>
            </p:txBody>
          </p:sp>
        </p:grpSp>
        <p:pic>
          <p:nvPicPr>
            <p:cNvPr id="18" name="図 17" descr="抽象, 挿絵 が含まれている画像&#10;&#10;自動的に生成された説明">
              <a:extLst>
                <a:ext uri="{FF2B5EF4-FFF2-40B4-BE49-F238E27FC236}">
                  <a16:creationId xmlns:a16="http://schemas.microsoft.com/office/drawing/2014/main" id="{0D91DF99-1418-4BF5-ADFD-5F48643ED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3924" y="1104474"/>
              <a:ext cx="1295826" cy="1295826"/>
            </a:xfrm>
            <a:prstGeom prst="rect">
              <a:avLst/>
            </a:prstGeom>
          </p:spPr>
        </p:pic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50916487-7695-4680-B4AC-FACCDC0F4B57}"/>
              </a:ext>
            </a:extLst>
          </p:cNvPr>
          <p:cNvGrpSpPr/>
          <p:nvPr/>
        </p:nvGrpSpPr>
        <p:grpSpPr>
          <a:xfrm>
            <a:off x="3489763" y="2844326"/>
            <a:ext cx="7229410" cy="1994374"/>
            <a:chOff x="3489763" y="2844326"/>
            <a:chExt cx="7229410" cy="1994374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766C5695-D122-4728-B7D9-CB71C414728B}"/>
                </a:ext>
              </a:extLst>
            </p:cNvPr>
            <p:cNvGrpSpPr/>
            <p:nvPr/>
          </p:nvGrpSpPr>
          <p:grpSpPr>
            <a:xfrm>
              <a:off x="5943600" y="3143250"/>
              <a:ext cx="4775573" cy="1317486"/>
              <a:chOff x="6229350" y="2562225"/>
              <a:chExt cx="4775573" cy="1317486"/>
            </a:xfrm>
          </p:grpSpPr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F00C00-D46F-4A84-82AB-3C17702D697F}"/>
                  </a:ext>
                </a:extLst>
              </p:cNvPr>
              <p:cNvSpPr txBox="1"/>
              <p:nvPr/>
            </p:nvSpPr>
            <p:spPr>
              <a:xfrm>
                <a:off x="6238875" y="3171825"/>
                <a:ext cx="47660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>
                    <a:solidFill>
                      <a:srgbClr val="B03F45"/>
                    </a:solidFill>
                  </a:rPr>
                  <a:t>Soft Robotics Lab.</a:t>
                </a:r>
                <a:endParaRPr kumimoji="1" lang="ja-JP" altLang="en-US" sz="4000" b="1" dirty="0">
                  <a:solidFill>
                    <a:srgbClr val="B03F45"/>
                  </a:solidFill>
                </a:endParaRP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4B1042A-18F5-4B08-818E-2071374F41A0}"/>
                  </a:ext>
                </a:extLst>
              </p:cNvPr>
              <p:cNvSpPr txBox="1"/>
              <p:nvPr/>
            </p:nvSpPr>
            <p:spPr>
              <a:xfrm>
                <a:off x="6229350" y="2562225"/>
                <a:ext cx="47259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 err="1">
                    <a:solidFill>
                      <a:srgbClr val="B03F45"/>
                    </a:solidFill>
                  </a:rPr>
                  <a:t>Ritsumeikan</a:t>
                </a:r>
                <a:r>
                  <a:rPr kumimoji="1" lang="en-US" altLang="ja-JP" sz="4000" b="1" dirty="0">
                    <a:solidFill>
                      <a:srgbClr val="B03F45"/>
                    </a:solidFill>
                  </a:rPr>
                  <a:t> Univ.</a:t>
                </a:r>
                <a:endParaRPr kumimoji="1" lang="ja-JP" altLang="en-US" sz="4000" b="1" dirty="0">
                  <a:solidFill>
                    <a:srgbClr val="B03F45"/>
                  </a:solidFill>
                </a:endParaRPr>
              </a:p>
            </p:txBody>
          </p:sp>
        </p:grp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C9B233F0-B9A3-4142-8D8A-BF1973BE9D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9763" y="2844326"/>
              <a:ext cx="2396687" cy="1994374"/>
            </a:xfrm>
            <a:prstGeom prst="rect">
              <a:avLst/>
            </a:prstGeom>
          </p:spPr>
        </p:pic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659198-CD3D-4B6E-8342-B72176BDAC96}"/>
              </a:ext>
            </a:extLst>
          </p:cNvPr>
          <p:cNvSpPr txBox="1"/>
          <p:nvPr/>
        </p:nvSpPr>
        <p:spPr>
          <a:xfrm>
            <a:off x="4429125" y="5181600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・立命館大学のイメージカラー</a:t>
            </a:r>
          </a:p>
        </p:txBody>
      </p:sp>
    </p:spTree>
    <p:extLst>
      <p:ext uri="{BB962C8B-B14F-4D97-AF65-F5344CB8AC3E}">
        <p14:creationId xmlns:p14="http://schemas.microsoft.com/office/powerpoint/2010/main" val="262366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タワー が含まれている画像&#10;&#10;自動的に生成された説明">
            <a:extLst>
              <a:ext uri="{FF2B5EF4-FFF2-40B4-BE49-F238E27FC236}">
                <a16:creationId xmlns:a16="http://schemas.microsoft.com/office/drawing/2014/main" id="{563D4AA0-CA2C-4387-BDD7-DA71D72A5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66" y="4665955"/>
            <a:ext cx="2276061" cy="1893996"/>
          </a:xfrm>
          <a:prstGeom prst="rect">
            <a:avLst/>
          </a:prstGeom>
        </p:spPr>
      </p:pic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13BFC89-F3CB-4489-BD5D-0CACDA5FAB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111" y="1164112"/>
            <a:ext cx="1208028" cy="1208028"/>
          </a:xfrm>
          <a:prstGeom prst="rect">
            <a:avLst/>
          </a:prstGeom>
        </p:spPr>
      </p:pic>
      <p:pic>
        <p:nvPicPr>
          <p:cNvPr id="9" name="図 8" descr="タワー が含まれている画像&#10;&#10;自動的に生成された説明">
            <a:extLst>
              <a:ext uri="{FF2B5EF4-FFF2-40B4-BE49-F238E27FC236}">
                <a16:creationId xmlns:a16="http://schemas.microsoft.com/office/drawing/2014/main" id="{0E17F312-2025-4F45-BFC0-C9FCB0C737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87" y="2763076"/>
            <a:ext cx="2307143" cy="191986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217D28-9C74-4BB3-A74E-4721DC696A4B}"/>
              </a:ext>
            </a:extLst>
          </p:cNvPr>
          <p:cNvSpPr txBox="1"/>
          <p:nvPr/>
        </p:nvSpPr>
        <p:spPr>
          <a:xfrm>
            <a:off x="377687" y="198783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茄子紺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815AC20-12FC-4290-A980-48DCB8DE890D}"/>
              </a:ext>
            </a:extLst>
          </p:cNvPr>
          <p:cNvGrpSpPr/>
          <p:nvPr/>
        </p:nvGrpSpPr>
        <p:grpSpPr>
          <a:xfrm>
            <a:off x="4314401" y="1101578"/>
            <a:ext cx="6157122" cy="1339858"/>
            <a:chOff x="4847801" y="2539853"/>
            <a:chExt cx="6157122" cy="1339858"/>
          </a:xfrm>
        </p:grpSpPr>
        <p:pic>
          <p:nvPicPr>
            <p:cNvPr id="11" name="図 10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CA5C0EB6-90A8-48A5-8DB8-B2567E05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7801" y="2539853"/>
              <a:ext cx="1276774" cy="1276774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54075DC5-8A46-4945-9C79-FD2B5819D123}"/>
                </a:ext>
              </a:extLst>
            </p:cNvPr>
            <p:cNvSpPr txBox="1"/>
            <p:nvPr/>
          </p:nvSpPr>
          <p:spPr>
            <a:xfrm>
              <a:off x="6238875" y="3171825"/>
              <a:ext cx="47660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rgbClr val="7D467B"/>
                  </a:solidFill>
                </a:rPr>
                <a:t>Soft Robotics Lab.</a:t>
              </a:r>
              <a:endParaRPr kumimoji="1" lang="ja-JP" altLang="en-US" sz="4000" b="1" dirty="0">
                <a:solidFill>
                  <a:srgbClr val="7D467B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D424C2EC-4938-4E4D-A0B3-19944938E10E}"/>
                </a:ext>
              </a:extLst>
            </p:cNvPr>
            <p:cNvSpPr txBox="1"/>
            <p:nvPr/>
          </p:nvSpPr>
          <p:spPr>
            <a:xfrm>
              <a:off x="6229350" y="2562225"/>
              <a:ext cx="47259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 err="1">
                  <a:solidFill>
                    <a:srgbClr val="7D467B"/>
                  </a:solidFill>
                </a:rPr>
                <a:t>Ritsumeikan</a:t>
              </a:r>
              <a:r>
                <a:rPr kumimoji="1" lang="en-US" altLang="ja-JP" sz="4000" b="1" dirty="0">
                  <a:solidFill>
                    <a:srgbClr val="7D467B"/>
                  </a:solidFill>
                </a:rPr>
                <a:t> Univ.</a:t>
              </a:r>
              <a:endParaRPr kumimoji="1" lang="ja-JP" altLang="en-US" sz="4000" b="1" dirty="0">
                <a:solidFill>
                  <a:srgbClr val="7D467B"/>
                </a:solidFill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625979F2-1240-45B2-8B89-D44E13784470}"/>
              </a:ext>
            </a:extLst>
          </p:cNvPr>
          <p:cNvGrpSpPr/>
          <p:nvPr/>
        </p:nvGrpSpPr>
        <p:grpSpPr>
          <a:xfrm>
            <a:off x="3555287" y="2829751"/>
            <a:ext cx="7097211" cy="1919861"/>
            <a:chOff x="3555287" y="2829751"/>
            <a:chExt cx="7097211" cy="1919861"/>
          </a:xfrm>
        </p:grpSpPr>
        <p:pic>
          <p:nvPicPr>
            <p:cNvPr id="15" name="図 14" descr="タワー が含まれている画像&#10;&#10;自動的に生成された説明">
              <a:extLst>
                <a:ext uri="{FF2B5EF4-FFF2-40B4-BE49-F238E27FC236}">
                  <a16:creationId xmlns:a16="http://schemas.microsoft.com/office/drawing/2014/main" id="{D6C634E6-A671-486A-93A1-BDB5ADE2C1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5287" y="2829751"/>
              <a:ext cx="2307143" cy="1919861"/>
            </a:xfrm>
            <a:prstGeom prst="rect">
              <a:avLst/>
            </a:prstGeom>
          </p:spPr>
        </p:pic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4BDDA412-E3E2-4FD6-9520-BC6B6120E488}"/>
                </a:ext>
              </a:extLst>
            </p:cNvPr>
            <p:cNvSpPr txBox="1"/>
            <p:nvPr/>
          </p:nvSpPr>
          <p:spPr>
            <a:xfrm>
              <a:off x="5886450" y="3648075"/>
              <a:ext cx="47660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rgbClr val="7D467B"/>
                  </a:solidFill>
                </a:rPr>
                <a:t>Soft Robotics Lab.</a:t>
              </a:r>
              <a:endParaRPr kumimoji="1" lang="ja-JP" altLang="en-US" sz="4000" b="1" dirty="0">
                <a:solidFill>
                  <a:srgbClr val="7D467B"/>
                </a:solidFill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D6D0C41-47A6-45A3-B34F-D0C1E5BC7058}"/>
                </a:ext>
              </a:extLst>
            </p:cNvPr>
            <p:cNvSpPr txBox="1"/>
            <p:nvPr/>
          </p:nvSpPr>
          <p:spPr>
            <a:xfrm>
              <a:off x="5876925" y="3038475"/>
              <a:ext cx="47259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 err="1">
                  <a:solidFill>
                    <a:srgbClr val="7D467B"/>
                  </a:solidFill>
                </a:rPr>
                <a:t>Ritsumeikan</a:t>
              </a:r>
              <a:r>
                <a:rPr kumimoji="1" lang="en-US" altLang="ja-JP" sz="4000" b="1" dirty="0">
                  <a:solidFill>
                    <a:srgbClr val="7D467B"/>
                  </a:solidFill>
                </a:rPr>
                <a:t> Univ.</a:t>
              </a:r>
              <a:endParaRPr kumimoji="1" lang="ja-JP" altLang="en-US" sz="4000" b="1" dirty="0">
                <a:solidFill>
                  <a:srgbClr val="7D467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319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217D28-9C74-4BB3-A74E-4721DC696A4B}"/>
              </a:ext>
            </a:extLst>
          </p:cNvPr>
          <p:cNvSpPr txBox="1"/>
          <p:nvPr/>
        </p:nvSpPr>
        <p:spPr>
          <a:xfrm>
            <a:off x="377687" y="19878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黒</a:t>
            </a:r>
            <a:endParaRPr kumimoji="1" lang="ja-JP" altLang="en-US" sz="3600" b="1" dirty="0"/>
          </a:p>
        </p:txBody>
      </p:sp>
      <p:pic>
        <p:nvPicPr>
          <p:cNvPr id="4" name="図 3" descr="暗い, 座る, 明かり, 光 が含まれている画像&#10;&#10;自動的に生成された説明">
            <a:extLst>
              <a:ext uri="{FF2B5EF4-FFF2-40B4-BE49-F238E27FC236}">
                <a16:creationId xmlns:a16="http://schemas.microsoft.com/office/drawing/2014/main" id="{D41DEAAF-5566-4C0C-96AB-EEC5C0A3C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9" y="4724400"/>
            <a:ext cx="2903907" cy="2416451"/>
          </a:xfrm>
          <a:prstGeom prst="rect">
            <a:avLst/>
          </a:prstGeom>
        </p:spPr>
      </p:pic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105AD452-F995-4E8B-8CC5-54E3C3327B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25" y="1028275"/>
            <a:ext cx="1276776" cy="1276776"/>
          </a:xfrm>
          <a:prstGeom prst="rect">
            <a:avLst/>
          </a:prstGeom>
        </p:spPr>
      </p:pic>
      <p:pic>
        <p:nvPicPr>
          <p:cNvPr id="9" name="図 8" descr="暗い, 座る, 明かり, 写真 が含まれている画像&#10;&#10;自動的に生成された説明">
            <a:extLst>
              <a:ext uri="{FF2B5EF4-FFF2-40B4-BE49-F238E27FC236}">
                <a16:creationId xmlns:a16="http://schemas.microsoft.com/office/drawing/2014/main" id="{AFC9B7EF-FC1E-4E22-B5C3-45EBE1E1C9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88" y="2750852"/>
            <a:ext cx="2555299" cy="2126361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D520774-73BC-417D-B3AE-DCE5B91D3609}"/>
              </a:ext>
            </a:extLst>
          </p:cNvPr>
          <p:cNvGrpSpPr/>
          <p:nvPr/>
        </p:nvGrpSpPr>
        <p:grpSpPr>
          <a:xfrm>
            <a:off x="4152475" y="990176"/>
            <a:ext cx="6319048" cy="1533950"/>
            <a:chOff x="4152475" y="990176"/>
            <a:chExt cx="6319048" cy="1533950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E815AC20-12FC-4290-A980-48DCB8DE890D}"/>
                </a:ext>
              </a:extLst>
            </p:cNvPr>
            <p:cNvGrpSpPr/>
            <p:nvPr/>
          </p:nvGrpSpPr>
          <p:grpSpPr>
            <a:xfrm>
              <a:off x="5695950" y="1123950"/>
              <a:ext cx="4775573" cy="1317486"/>
              <a:chOff x="6229350" y="2562225"/>
              <a:chExt cx="4775573" cy="1317486"/>
            </a:xfrm>
          </p:grpSpPr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075DC5-8A46-4945-9C79-FD2B5819D123}"/>
                  </a:ext>
                </a:extLst>
              </p:cNvPr>
              <p:cNvSpPr txBox="1"/>
              <p:nvPr/>
            </p:nvSpPr>
            <p:spPr>
              <a:xfrm>
                <a:off x="6238875" y="3171825"/>
                <a:ext cx="47660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/>
                  <a:t>Soft Robotics Lab.</a:t>
                </a:r>
                <a:endParaRPr kumimoji="1" lang="ja-JP" altLang="en-US" sz="4000" b="1" dirty="0"/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424C2EC-4938-4E4D-A0B3-19944938E10E}"/>
                  </a:ext>
                </a:extLst>
              </p:cNvPr>
              <p:cNvSpPr txBox="1"/>
              <p:nvPr/>
            </p:nvSpPr>
            <p:spPr>
              <a:xfrm>
                <a:off x="6229350" y="2562225"/>
                <a:ext cx="47259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 err="1"/>
                  <a:t>Ritsumeikan</a:t>
                </a:r>
                <a:r>
                  <a:rPr kumimoji="1" lang="en-US" altLang="ja-JP" sz="4000" b="1" dirty="0"/>
                  <a:t> Univ.</a:t>
                </a:r>
                <a:endParaRPr kumimoji="1" lang="ja-JP" altLang="en-US" sz="4000" b="1" dirty="0"/>
              </a:p>
            </p:txBody>
          </p:sp>
        </p:grpSp>
        <p:pic>
          <p:nvPicPr>
            <p:cNvPr id="11" name="図 10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DEF41B20-DCC6-4AAA-B21B-39A98A71E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475" y="990176"/>
              <a:ext cx="1533950" cy="1533950"/>
            </a:xfrm>
            <a:prstGeom prst="rect">
              <a:avLst/>
            </a:prstGeom>
          </p:spPr>
        </p:pic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25F73E5-74B2-4E31-9850-26EE95377B51}"/>
              </a:ext>
            </a:extLst>
          </p:cNvPr>
          <p:cNvGrpSpPr/>
          <p:nvPr/>
        </p:nvGrpSpPr>
        <p:grpSpPr>
          <a:xfrm>
            <a:off x="3365938" y="2798477"/>
            <a:ext cx="7353235" cy="2126361"/>
            <a:chOff x="3365938" y="2798477"/>
            <a:chExt cx="7353235" cy="2126361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766C5695-D122-4728-B7D9-CB71C414728B}"/>
                </a:ext>
              </a:extLst>
            </p:cNvPr>
            <p:cNvGrpSpPr/>
            <p:nvPr/>
          </p:nvGrpSpPr>
          <p:grpSpPr>
            <a:xfrm>
              <a:off x="5943600" y="3143250"/>
              <a:ext cx="4775573" cy="1317486"/>
              <a:chOff x="6229350" y="2562225"/>
              <a:chExt cx="4775573" cy="1317486"/>
            </a:xfrm>
          </p:grpSpPr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F00C00-D46F-4A84-82AB-3C17702D697F}"/>
                  </a:ext>
                </a:extLst>
              </p:cNvPr>
              <p:cNvSpPr txBox="1"/>
              <p:nvPr/>
            </p:nvSpPr>
            <p:spPr>
              <a:xfrm>
                <a:off x="6238875" y="3171825"/>
                <a:ext cx="47660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/>
                  <a:t>Soft Robotics Lab.</a:t>
                </a:r>
                <a:endParaRPr kumimoji="1" lang="ja-JP" altLang="en-US" sz="4000" b="1" dirty="0"/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4B1042A-18F5-4B08-818E-2071374F41A0}"/>
                  </a:ext>
                </a:extLst>
              </p:cNvPr>
              <p:cNvSpPr txBox="1"/>
              <p:nvPr/>
            </p:nvSpPr>
            <p:spPr>
              <a:xfrm>
                <a:off x="6229350" y="2562225"/>
                <a:ext cx="47259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 err="1"/>
                  <a:t>Ritsumeikan</a:t>
                </a:r>
                <a:r>
                  <a:rPr kumimoji="1" lang="en-US" altLang="ja-JP" sz="4000" b="1" dirty="0"/>
                  <a:t> Univ.</a:t>
                </a:r>
                <a:endParaRPr kumimoji="1" lang="ja-JP" altLang="en-US" sz="4000" b="1" dirty="0"/>
              </a:p>
            </p:txBody>
          </p:sp>
        </p:grpSp>
        <p:pic>
          <p:nvPicPr>
            <p:cNvPr id="27" name="図 26" descr="暗い, 座る, 明かり, 写真 が含まれている画像&#10;&#10;自動的に生成された説明">
              <a:extLst>
                <a:ext uri="{FF2B5EF4-FFF2-40B4-BE49-F238E27FC236}">
                  <a16:creationId xmlns:a16="http://schemas.microsoft.com/office/drawing/2014/main" id="{8729ADAF-56A9-4969-84AF-7A761038D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5938" y="2798477"/>
              <a:ext cx="2555299" cy="21263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862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57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597056-3999-47B5-BDB8-EE9BCAA053D2}"/>
              </a:ext>
            </a:extLst>
          </p:cNvPr>
          <p:cNvSpPr txBox="1"/>
          <p:nvPr/>
        </p:nvSpPr>
        <p:spPr>
          <a:xfrm>
            <a:off x="377687" y="19878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</a:rPr>
              <a:t>薄桜</a:t>
            </a:r>
            <a:endParaRPr kumimoji="1" lang="ja-JP" alt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図 4" descr="ウニ が含まれている画像&#10;&#10;自動的に生成された説明">
            <a:extLst>
              <a:ext uri="{FF2B5EF4-FFF2-40B4-BE49-F238E27FC236}">
                <a16:creationId xmlns:a16="http://schemas.microsoft.com/office/drawing/2014/main" id="{4E47EF39-F43F-4394-B8FD-E90128518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24" y="1104474"/>
            <a:ext cx="1391075" cy="139107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13C58D8-A03F-439B-8CA3-188B426B8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39" y="2638425"/>
            <a:ext cx="2449534" cy="2038350"/>
          </a:xfrm>
          <a:prstGeom prst="rect">
            <a:avLst/>
          </a:prstGeom>
        </p:spPr>
      </p:pic>
      <p:pic>
        <p:nvPicPr>
          <p:cNvPr id="9" name="図 8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B06B8337-76F0-4AA3-B0B5-890A3A22F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7861" y="4343399"/>
            <a:ext cx="3422480" cy="2847975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B95B239-BBF6-449F-ACC8-E5D3B513E37A}"/>
              </a:ext>
            </a:extLst>
          </p:cNvPr>
          <p:cNvGrpSpPr/>
          <p:nvPr/>
        </p:nvGrpSpPr>
        <p:grpSpPr>
          <a:xfrm>
            <a:off x="4181049" y="1037799"/>
            <a:ext cx="6290474" cy="1403637"/>
            <a:chOff x="4181049" y="1037799"/>
            <a:chExt cx="6290474" cy="1403637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C0794E34-E2DF-4D93-AB6F-1340D72D8138}"/>
                </a:ext>
              </a:extLst>
            </p:cNvPr>
            <p:cNvGrpSpPr/>
            <p:nvPr/>
          </p:nvGrpSpPr>
          <p:grpSpPr>
            <a:xfrm>
              <a:off x="5695950" y="1123950"/>
              <a:ext cx="4775573" cy="1317486"/>
              <a:chOff x="6229350" y="2562225"/>
              <a:chExt cx="4775573" cy="1317486"/>
            </a:xfrm>
          </p:grpSpPr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105CC0E-B0C1-42CA-9979-391182E7562F}"/>
                  </a:ext>
                </a:extLst>
              </p:cNvPr>
              <p:cNvSpPr txBox="1"/>
              <p:nvPr/>
            </p:nvSpPr>
            <p:spPr>
              <a:xfrm>
                <a:off x="6238875" y="3171825"/>
                <a:ext cx="47660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>
                    <a:solidFill>
                      <a:srgbClr val="FCEEEF"/>
                    </a:solidFill>
                  </a:rPr>
                  <a:t>Soft Robotics Lab.</a:t>
                </a:r>
                <a:endParaRPr kumimoji="1" lang="ja-JP" altLang="en-US" sz="4000" b="1" dirty="0">
                  <a:solidFill>
                    <a:srgbClr val="FCEEEF"/>
                  </a:solidFill>
                </a:endParaRP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597A255-8AEC-4876-94FF-20CAC15BC9A2}"/>
                  </a:ext>
                </a:extLst>
              </p:cNvPr>
              <p:cNvSpPr txBox="1"/>
              <p:nvPr/>
            </p:nvSpPr>
            <p:spPr>
              <a:xfrm>
                <a:off x="6229350" y="2562225"/>
                <a:ext cx="47259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 err="1">
                    <a:solidFill>
                      <a:srgbClr val="FCEEEF"/>
                    </a:solidFill>
                  </a:rPr>
                  <a:t>Ritsumeikan</a:t>
                </a:r>
                <a:r>
                  <a:rPr kumimoji="1" lang="en-US" altLang="ja-JP" sz="4000" b="1" dirty="0">
                    <a:solidFill>
                      <a:srgbClr val="FCEEEF"/>
                    </a:solidFill>
                  </a:rPr>
                  <a:t> Univ.</a:t>
                </a:r>
                <a:endParaRPr kumimoji="1" lang="ja-JP" altLang="en-US" sz="4000" b="1" dirty="0">
                  <a:solidFill>
                    <a:srgbClr val="FCEEEF"/>
                  </a:solidFill>
                </a:endParaRPr>
              </a:p>
            </p:txBody>
          </p:sp>
        </p:grpSp>
        <p:pic>
          <p:nvPicPr>
            <p:cNvPr id="15" name="図 14" descr="ウニ が含まれている画像&#10;&#10;自動的に生成された説明">
              <a:extLst>
                <a:ext uri="{FF2B5EF4-FFF2-40B4-BE49-F238E27FC236}">
                  <a16:creationId xmlns:a16="http://schemas.microsoft.com/office/drawing/2014/main" id="{60427ECD-D3D4-466C-82AE-045C1038BA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1049" y="1037799"/>
              <a:ext cx="1391075" cy="1391075"/>
            </a:xfrm>
            <a:prstGeom prst="rect">
              <a:avLst/>
            </a:prstGeom>
          </p:spPr>
        </p:pic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7F0F4CD-4F85-4BDF-B9F6-FC2E2C96DF8E}"/>
              </a:ext>
            </a:extLst>
          </p:cNvPr>
          <p:cNvGrpSpPr/>
          <p:nvPr/>
        </p:nvGrpSpPr>
        <p:grpSpPr>
          <a:xfrm>
            <a:off x="3251639" y="2657475"/>
            <a:ext cx="7238934" cy="2038350"/>
            <a:chOff x="3251639" y="2657475"/>
            <a:chExt cx="7238934" cy="2038350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0BD67C78-4FB8-4314-8991-B0F9DF3BE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1639" y="2657475"/>
              <a:ext cx="2449534" cy="2038350"/>
            </a:xfrm>
            <a:prstGeom prst="rect">
              <a:avLst/>
            </a:prstGeom>
          </p:spPr>
        </p:pic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0470D16-4BB1-490F-B5E6-E90CF7A2BD19}"/>
                </a:ext>
              </a:extLst>
            </p:cNvPr>
            <p:cNvGrpSpPr/>
            <p:nvPr/>
          </p:nvGrpSpPr>
          <p:grpSpPr>
            <a:xfrm>
              <a:off x="5715000" y="2952750"/>
              <a:ext cx="4775573" cy="1317486"/>
              <a:chOff x="6229350" y="2562225"/>
              <a:chExt cx="4775573" cy="1317486"/>
            </a:xfrm>
          </p:grpSpPr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003B2ED-0742-47D5-A974-BCD5438F1598}"/>
                  </a:ext>
                </a:extLst>
              </p:cNvPr>
              <p:cNvSpPr txBox="1"/>
              <p:nvPr/>
            </p:nvSpPr>
            <p:spPr>
              <a:xfrm>
                <a:off x="6238875" y="3171825"/>
                <a:ext cx="47660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>
                    <a:solidFill>
                      <a:srgbClr val="FCEEEF"/>
                    </a:solidFill>
                  </a:rPr>
                  <a:t>Soft Robotics Lab.</a:t>
                </a:r>
                <a:endParaRPr kumimoji="1" lang="ja-JP" altLang="en-US" sz="4000" b="1" dirty="0">
                  <a:solidFill>
                    <a:srgbClr val="FCEEEF"/>
                  </a:solidFill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8C84B34-8342-41FF-90C1-F42EF3942151}"/>
                  </a:ext>
                </a:extLst>
              </p:cNvPr>
              <p:cNvSpPr txBox="1"/>
              <p:nvPr/>
            </p:nvSpPr>
            <p:spPr>
              <a:xfrm>
                <a:off x="6229350" y="2562225"/>
                <a:ext cx="47259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b="1" dirty="0" err="1">
                    <a:solidFill>
                      <a:srgbClr val="FCEEEF"/>
                    </a:solidFill>
                  </a:rPr>
                  <a:t>Ritsumeikan</a:t>
                </a:r>
                <a:r>
                  <a:rPr kumimoji="1" lang="en-US" altLang="ja-JP" sz="4000" b="1" dirty="0">
                    <a:solidFill>
                      <a:srgbClr val="FCEEEF"/>
                    </a:solidFill>
                  </a:rPr>
                  <a:t> Univ.</a:t>
                </a:r>
                <a:endParaRPr kumimoji="1" lang="ja-JP" altLang="en-US" sz="4000" b="1" dirty="0">
                  <a:solidFill>
                    <a:srgbClr val="FCEEE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5318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57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597056-3999-47B5-BDB8-EE9BCAA053D2}"/>
              </a:ext>
            </a:extLst>
          </p:cNvPr>
          <p:cNvSpPr txBox="1"/>
          <p:nvPr/>
        </p:nvSpPr>
        <p:spPr>
          <a:xfrm>
            <a:off x="377687" y="19878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白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0794E34-E2DF-4D93-AB6F-1340D72D8138}"/>
              </a:ext>
            </a:extLst>
          </p:cNvPr>
          <p:cNvGrpSpPr/>
          <p:nvPr/>
        </p:nvGrpSpPr>
        <p:grpSpPr>
          <a:xfrm>
            <a:off x="5695950" y="1123950"/>
            <a:ext cx="4775573" cy="1317486"/>
            <a:chOff x="6229350" y="2562225"/>
            <a:chExt cx="4775573" cy="1317486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D105CC0E-B0C1-42CA-9979-391182E7562F}"/>
                </a:ext>
              </a:extLst>
            </p:cNvPr>
            <p:cNvSpPr txBox="1"/>
            <p:nvPr/>
          </p:nvSpPr>
          <p:spPr>
            <a:xfrm>
              <a:off x="6238875" y="3171825"/>
              <a:ext cx="47660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Soft Robotics Lab.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597A255-8AEC-4876-94FF-20CAC15BC9A2}"/>
                </a:ext>
              </a:extLst>
            </p:cNvPr>
            <p:cNvSpPr txBox="1"/>
            <p:nvPr/>
          </p:nvSpPr>
          <p:spPr>
            <a:xfrm>
              <a:off x="6229350" y="2562225"/>
              <a:ext cx="47259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 err="1">
                  <a:solidFill>
                    <a:schemeClr val="bg1"/>
                  </a:solidFill>
                </a:rPr>
                <a:t>Ritsumeikan</a:t>
              </a:r>
              <a:r>
                <a:rPr kumimoji="1" lang="en-US" altLang="ja-JP" sz="4000" b="1" dirty="0">
                  <a:solidFill>
                    <a:schemeClr val="bg1"/>
                  </a:solidFill>
                </a:rPr>
                <a:t> Univ.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0470D16-4BB1-490F-B5E6-E90CF7A2BD19}"/>
              </a:ext>
            </a:extLst>
          </p:cNvPr>
          <p:cNvGrpSpPr/>
          <p:nvPr/>
        </p:nvGrpSpPr>
        <p:grpSpPr>
          <a:xfrm>
            <a:off x="5867400" y="2971800"/>
            <a:ext cx="4775573" cy="1317486"/>
            <a:chOff x="6229350" y="2562225"/>
            <a:chExt cx="4775573" cy="1317486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4003B2ED-0742-47D5-A974-BCD5438F1598}"/>
                </a:ext>
              </a:extLst>
            </p:cNvPr>
            <p:cNvSpPr txBox="1"/>
            <p:nvPr/>
          </p:nvSpPr>
          <p:spPr>
            <a:xfrm>
              <a:off x="6238875" y="3171825"/>
              <a:ext cx="47660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Soft Robotics Lab.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58C84B34-8342-41FF-90C1-F42EF3942151}"/>
                </a:ext>
              </a:extLst>
            </p:cNvPr>
            <p:cNvSpPr txBox="1"/>
            <p:nvPr/>
          </p:nvSpPr>
          <p:spPr>
            <a:xfrm>
              <a:off x="6229350" y="2562225"/>
              <a:ext cx="47259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 err="1">
                  <a:solidFill>
                    <a:schemeClr val="bg1"/>
                  </a:solidFill>
                </a:rPr>
                <a:t>Ritsumeikan</a:t>
              </a:r>
              <a:r>
                <a:rPr kumimoji="1" lang="en-US" altLang="ja-JP" sz="4000" b="1" dirty="0">
                  <a:solidFill>
                    <a:schemeClr val="bg1"/>
                  </a:solidFill>
                </a:rPr>
                <a:t> Univ.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D8A5104D-696E-4612-BDB9-4A20D92E3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4536" y="4453545"/>
            <a:ext cx="3301562" cy="2747354"/>
          </a:xfrm>
          <a:prstGeom prst="rect">
            <a:avLst/>
          </a:prstGeom>
        </p:spPr>
      </p:pic>
      <p:pic>
        <p:nvPicPr>
          <p:cNvPr id="8" name="図 7" descr="黒い背景と白い文字&#10;&#10;自動的に生成された説明">
            <a:extLst>
              <a:ext uri="{FF2B5EF4-FFF2-40B4-BE49-F238E27FC236}">
                <a16:creationId xmlns:a16="http://schemas.microsoft.com/office/drawing/2014/main" id="{D6F84ACF-F729-47DD-8565-CD0BA6AF2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49" y="1075899"/>
            <a:ext cx="1305351" cy="130535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83C9832-2243-41A6-BBBB-C87D6A4970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362" y="2676524"/>
            <a:ext cx="2575445" cy="2143125"/>
          </a:xfrm>
          <a:prstGeom prst="rect">
            <a:avLst/>
          </a:prstGeom>
        </p:spPr>
      </p:pic>
      <p:pic>
        <p:nvPicPr>
          <p:cNvPr id="22" name="図 21" descr="黒い背景と白い文字&#10;&#10;自動的に生成された説明">
            <a:extLst>
              <a:ext uri="{FF2B5EF4-FFF2-40B4-BE49-F238E27FC236}">
                <a16:creationId xmlns:a16="http://schemas.microsoft.com/office/drawing/2014/main" id="{FCF101CE-B900-4798-95C2-5057834276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774" y="1094949"/>
            <a:ext cx="1305351" cy="130535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536ECEA-34F6-457D-8652-99BBEE8B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963" y="2581274"/>
            <a:ext cx="257544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7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82</Words>
  <Application>Microsoft Office PowerPoint</Application>
  <PresentationFormat>ワイド画面</PresentationFormat>
  <Paragraphs>26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 Mimori</dc:creator>
  <cp:lastModifiedBy>Yuki Mimori</cp:lastModifiedBy>
  <cp:revision>2</cp:revision>
  <dcterms:created xsi:type="dcterms:W3CDTF">2020-07-16T06:59:14Z</dcterms:created>
  <dcterms:modified xsi:type="dcterms:W3CDTF">2020-07-20T05:27:03Z</dcterms:modified>
</cp:coreProperties>
</file>